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60" r:id="rId4"/>
    <p:sldId id="271" r:id="rId5"/>
    <p:sldId id="273" r:id="rId6"/>
    <p:sldId id="272" r:id="rId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A3F6-E139-43F4-BC51-64383F9526A8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8F0E-6B24-4DE0-A7BF-4DF930091B34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A3F6-E139-43F4-BC51-64383F9526A8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8F0E-6B24-4DE0-A7BF-4DF930091B34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A3F6-E139-43F4-BC51-64383F9526A8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8F0E-6B24-4DE0-A7BF-4DF930091B34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A3F6-E139-43F4-BC51-64383F9526A8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8F0E-6B24-4DE0-A7BF-4DF930091B34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A3F6-E139-43F4-BC51-64383F9526A8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8F0E-6B24-4DE0-A7BF-4DF930091B34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A3F6-E139-43F4-BC51-64383F9526A8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8F0E-6B24-4DE0-A7BF-4DF930091B34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A3F6-E139-43F4-BC51-64383F9526A8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8F0E-6B24-4DE0-A7BF-4DF930091B34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A3F6-E139-43F4-BC51-64383F9526A8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8F0E-6B24-4DE0-A7BF-4DF930091B34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A3F6-E139-43F4-BC51-64383F9526A8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8F0E-6B24-4DE0-A7BF-4DF930091B34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A3F6-E139-43F4-BC51-64383F9526A8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8F0E-6B24-4DE0-A7BF-4DF930091B34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A3F6-E139-43F4-BC51-64383F9526A8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8F0E-6B24-4DE0-A7BF-4DF930091B34}" type="slidenum">
              <a:rPr lang="es-CL" smtClean="0"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BA3F6-E139-43F4-BC51-64383F9526A8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48F0E-6B24-4DE0-A7BF-4DF930091B34}" type="slidenum">
              <a:rPr lang="es-CL" smtClean="0"/>
              <a:t>‹#›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, table, person, sitting&#10;&#10;Description automatically generated">
            <a:extLst>
              <a:ext uri="{FF2B5EF4-FFF2-40B4-BE49-F238E27FC236}">
                <a16:creationId xmlns:a16="http://schemas.microsoft.com/office/drawing/2014/main" id="{080BB7A0-0EF7-4977-B6A2-8E7C7D51F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2" r="5882"/>
          <a:stretch/>
        </p:blipFill>
        <p:spPr>
          <a:xfrm>
            <a:off x="0" y="-33412"/>
            <a:ext cx="9220200" cy="692482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33A8-B0BF-415D-9338-1469AA293E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7"/>
          <a:stretch/>
        </p:blipFill>
        <p:spPr>
          <a:xfrm>
            <a:off x="-6824" y="3062019"/>
            <a:ext cx="2445093" cy="485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DCA6DB-2F12-48CC-9F3B-DDC30FD6482A}"/>
              </a:ext>
            </a:extLst>
          </p:cNvPr>
          <p:cNvSpPr txBox="1"/>
          <p:nvPr/>
        </p:nvSpPr>
        <p:spPr>
          <a:xfrm>
            <a:off x="512360" y="4114800"/>
            <a:ext cx="86487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600" b="1" spc="-150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/>
                <a:latin typeface="+mj-lt"/>
              </a:rPr>
              <a:t>ÉTICA   Y  CRIMEN</a:t>
            </a:r>
            <a:endParaRPr lang="es-CL" sz="5400" b="1" spc="-150" dirty="0">
              <a:ln>
                <a:solidFill>
                  <a:schemeClr val="bg2"/>
                </a:solidFill>
              </a:ln>
              <a:solidFill>
                <a:schemeClr val="bg1"/>
              </a:solidFill>
              <a:effectLst/>
              <a:latin typeface="+mj-lt"/>
            </a:endParaRPr>
          </a:p>
          <a:p>
            <a:r>
              <a:rPr lang="es-CL" sz="4800" spc="-150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/>
                <a:latin typeface="+mj-lt"/>
              </a:rPr>
              <a:t>CORPORATIVO  EN  CHILE</a:t>
            </a:r>
            <a:endParaRPr lang="en-US" sz="4800" spc="-150" dirty="0">
              <a:ln>
                <a:solidFill>
                  <a:schemeClr val="bg2"/>
                </a:solidFill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8F676A-B2AF-4918-AEFC-1BF1B5A4845A}"/>
              </a:ext>
            </a:extLst>
          </p:cNvPr>
          <p:cNvCxnSpPr>
            <a:cxnSpLocks/>
          </p:cNvCxnSpPr>
          <p:nvPr/>
        </p:nvCxnSpPr>
        <p:spPr>
          <a:xfrm>
            <a:off x="228600" y="6172200"/>
            <a:ext cx="70866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874506-0350-4A5F-B25E-2E63E7E371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5" y="-238870"/>
            <a:ext cx="2858069" cy="184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5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772400" cy="4953000"/>
          </a:xfrm>
        </p:spPr>
        <p:txBody>
          <a:bodyPr>
            <a:normAutofit/>
          </a:bodyPr>
          <a:lstStyle/>
          <a:p>
            <a:pPr algn="l"/>
            <a:endParaRPr lang="es-CL" sz="1200" dirty="0">
              <a:latin typeface="Arial" pitchFamily="34" charset="0"/>
              <a:cs typeface="Arial" pitchFamily="34" charset="0"/>
            </a:endParaRPr>
          </a:p>
          <a:p>
            <a:pPr algn="l"/>
            <a:endParaRPr lang="es-C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AD53E6-89C0-439E-B189-D0134D84C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74"/>
            <a:ext cx="9220200" cy="918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228600" y="74013"/>
            <a:ext cx="7772400" cy="762000"/>
          </a:xfrm>
        </p:spPr>
        <p:txBody>
          <a:bodyPr>
            <a:normAutofit/>
          </a:bodyPr>
          <a:lstStyle/>
          <a:p>
            <a:r>
              <a:rPr lang="es-CL" sz="1800" dirty="0">
                <a:solidFill>
                  <a:schemeClr val="bg1"/>
                </a:solidFill>
                <a:cs typeface="Arial" pitchFamily="34" charset="0"/>
              </a:rPr>
              <a:t>ENCUESTA SOBRE ETICA EMPRESARIAL Y CRIMEN CORPORATIVO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61B1C2-40AD-4B6F-9DED-33B3E8E15F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184479"/>
            <a:ext cx="2057400" cy="128335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FFDF0D-391E-4F44-9BB7-B968032F0075}"/>
              </a:ext>
            </a:extLst>
          </p:cNvPr>
          <p:cNvCxnSpPr/>
          <p:nvPr/>
        </p:nvCxnSpPr>
        <p:spPr>
          <a:xfrm>
            <a:off x="0" y="990600"/>
            <a:ext cx="922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7A90E4-C4FC-4AA2-AC51-8D4482803387}"/>
              </a:ext>
            </a:extLst>
          </p:cNvPr>
          <p:cNvCxnSpPr/>
          <p:nvPr/>
        </p:nvCxnSpPr>
        <p:spPr>
          <a:xfrm flipV="1">
            <a:off x="152400" y="0"/>
            <a:ext cx="0" cy="9144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24BA0B-CA7A-4D18-97AD-E3D43C9899B6}"/>
              </a:ext>
            </a:extLst>
          </p:cNvPr>
          <p:cNvCxnSpPr>
            <a:cxnSpLocks/>
          </p:cNvCxnSpPr>
          <p:nvPr/>
        </p:nvCxnSpPr>
        <p:spPr>
          <a:xfrm>
            <a:off x="152400" y="914401"/>
            <a:ext cx="0" cy="5943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4210B6-4A5A-4BAE-81EA-962150A7C8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9" b="35556"/>
          <a:stretch/>
        </p:blipFill>
        <p:spPr>
          <a:xfrm>
            <a:off x="267766" y="1453809"/>
            <a:ext cx="8912329" cy="4952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E4A1FA-6936-40DC-875A-36B92693D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73"/>
            <a:ext cx="9220200" cy="918775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9A3E9B-EDE6-4327-B54A-2C82E57D8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184479"/>
            <a:ext cx="2057400" cy="1283358"/>
          </a:xfrm>
          <a:prstGeom prst="rect">
            <a:avLst/>
          </a:prstGeom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1997F8D5-08F2-4611-8F52-A5E10F2557E3}"/>
              </a:ext>
            </a:extLst>
          </p:cNvPr>
          <p:cNvSpPr txBox="1">
            <a:spLocks/>
          </p:cNvSpPr>
          <p:nvPr/>
        </p:nvSpPr>
        <p:spPr>
          <a:xfrm>
            <a:off x="-228600" y="74014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>
                <a:solidFill>
                  <a:schemeClr val="bg1"/>
                </a:solidFill>
                <a:cs typeface="Arial" pitchFamily="34" charset="0"/>
              </a:rPr>
              <a:t>ENCUESTA SOBRE ETICA EMPRESARIAL Y CRIMEN CORPORATIVO</a:t>
            </a:r>
            <a:endParaRPr lang="es-CL" sz="18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6756C7-8F5A-43EE-BDC3-3C73F26643DE}"/>
              </a:ext>
            </a:extLst>
          </p:cNvPr>
          <p:cNvCxnSpPr/>
          <p:nvPr/>
        </p:nvCxnSpPr>
        <p:spPr>
          <a:xfrm>
            <a:off x="0" y="990600"/>
            <a:ext cx="922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681934-67E3-4723-8D1A-5B37112C22B7}"/>
              </a:ext>
            </a:extLst>
          </p:cNvPr>
          <p:cNvCxnSpPr>
            <a:cxnSpLocks/>
          </p:cNvCxnSpPr>
          <p:nvPr/>
        </p:nvCxnSpPr>
        <p:spPr>
          <a:xfrm>
            <a:off x="152400" y="914401"/>
            <a:ext cx="0" cy="5943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68D44E-B388-42C0-A241-95D847CE06A2}"/>
              </a:ext>
            </a:extLst>
          </p:cNvPr>
          <p:cNvCxnSpPr/>
          <p:nvPr/>
        </p:nvCxnSpPr>
        <p:spPr>
          <a:xfrm flipV="1">
            <a:off x="152400" y="0"/>
            <a:ext cx="0" cy="9144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00AB866-6938-4795-A96A-0C78135A96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47" t="24392"/>
          <a:stretch/>
        </p:blipFill>
        <p:spPr>
          <a:xfrm>
            <a:off x="1066800" y="2320000"/>
            <a:ext cx="7073753" cy="35813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938B8E-AFD0-4707-A7E5-AE4691ECDF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47" t="7934" b="6302"/>
          <a:stretch/>
        </p:blipFill>
        <p:spPr>
          <a:xfrm>
            <a:off x="171157" y="1018896"/>
            <a:ext cx="7848599" cy="10369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F67CC7-7C30-4D13-9C6D-AF5D54D701DB}"/>
              </a:ext>
            </a:extLst>
          </p:cNvPr>
          <p:cNvCxnSpPr>
            <a:cxnSpLocks/>
          </p:cNvCxnSpPr>
          <p:nvPr/>
        </p:nvCxnSpPr>
        <p:spPr>
          <a:xfrm>
            <a:off x="2058414" y="4876800"/>
            <a:ext cx="487477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8A69DF8-B3DE-4F53-961F-201BD7CA2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73"/>
            <a:ext cx="9220200" cy="918775"/>
          </a:xfrm>
          <a:prstGeom prst="rect">
            <a:avLst/>
          </a:prstGeom>
        </p:spPr>
      </p:pic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67E6E4-35AE-4BD5-AB1B-B68A4FEC8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184479"/>
            <a:ext cx="2057400" cy="1283358"/>
          </a:xfrm>
          <a:prstGeom prst="rect">
            <a:avLst/>
          </a:prstGeom>
        </p:spPr>
      </p:pic>
      <p:sp>
        <p:nvSpPr>
          <p:cNvPr id="21" name="1 Título">
            <a:extLst>
              <a:ext uri="{FF2B5EF4-FFF2-40B4-BE49-F238E27FC236}">
                <a16:creationId xmlns:a16="http://schemas.microsoft.com/office/drawing/2014/main" id="{D69B0A71-F0CF-4F40-AC22-87F7B7159766}"/>
              </a:ext>
            </a:extLst>
          </p:cNvPr>
          <p:cNvSpPr txBox="1">
            <a:spLocks/>
          </p:cNvSpPr>
          <p:nvPr/>
        </p:nvSpPr>
        <p:spPr>
          <a:xfrm>
            <a:off x="-228600" y="74014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>
                <a:solidFill>
                  <a:schemeClr val="bg1"/>
                </a:solidFill>
                <a:cs typeface="Arial" pitchFamily="34" charset="0"/>
              </a:rPr>
              <a:t>ENCUESTA SOBRE ETICA EMPRESARIAL Y CRIMEN CORPORATIVO</a:t>
            </a:r>
            <a:endParaRPr lang="es-CL" sz="18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872C59-D4E1-45DA-B122-E757BEA02206}"/>
              </a:ext>
            </a:extLst>
          </p:cNvPr>
          <p:cNvCxnSpPr/>
          <p:nvPr/>
        </p:nvCxnSpPr>
        <p:spPr>
          <a:xfrm>
            <a:off x="0" y="990600"/>
            <a:ext cx="922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2A04F5-3825-485E-85A7-BCCDB85E82E7}"/>
              </a:ext>
            </a:extLst>
          </p:cNvPr>
          <p:cNvCxnSpPr>
            <a:cxnSpLocks/>
          </p:cNvCxnSpPr>
          <p:nvPr/>
        </p:nvCxnSpPr>
        <p:spPr>
          <a:xfrm>
            <a:off x="152400" y="914401"/>
            <a:ext cx="0" cy="5943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197775-DD04-472E-95E8-14B7719978DA}"/>
              </a:ext>
            </a:extLst>
          </p:cNvPr>
          <p:cNvCxnSpPr/>
          <p:nvPr/>
        </p:nvCxnSpPr>
        <p:spPr>
          <a:xfrm flipV="1">
            <a:off x="152400" y="0"/>
            <a:ext cx="0" cy="9144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9C16CA7-74E7-4260-9A8B-52FEA7D942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230"/>
          <a:stretch/>
        </p:blipFill>
        <p:spPr>
          <a:xfrm>
            <a:off x="323556" y="2362200"/>
            <a:ext cx="7696200" cy="42671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BD5626-9546-427E-98F0-552059A84F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47" t="7934" b="6302"/>
          <a:stretch/>
        </p:blipFill>
        <p:spPr>
          <a:xfrm>
            <a:off x="171157" y="1018896"/>
            <a:ext cx="7848599" cy="10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55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AD53E6-89C0-439E-B189-D0134D84C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74"/>
            <a:ext cx="9220200" cy="918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228600" y="74013"/>
            <a:ext cx="7772400" cy="762000"/>
          </a:xfrm>
        </p:spPr>
        <p:txBody>
          <a:bodyPr>
            <a:normAutofit/>
          </a:bodyPr>
          <a:lstStyle/>
          <a:p>
            <a:r>
              <a:rPr lang="es-CL" sz="1800" dirty="0">
                <a:solidFill>
                  <a:schemeClr val="bg1"/>
                </a:solidFill>
                <a:cs typeface="Arial" pitchFamily="34" charset="0"/>
              </a:rPr>
              <a:t>ENCUESTA SOBRE ETICA EMPRESARIAL Y CRIMEN CORPORATIVO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61B1C2-40AD-4B6F-9DED-33B3E8E15F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184479"/>
            <a:ext cx="2057400" cy="128335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FFDF0D-391E-4F44-9BB7-B968032F0075}"/>
              </a:ext>
            </a:extLst>
          </p:cNvPr>
          <p:cNvCxnSpPr/>
          <p:nvPr/>
        </p:nvCxnSpPr>
        <p:spPr>
          <a:xfrm>
            <a:off x="0" y="990600"/>
            <a:ext cx="922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7A90E4-C4FC-4AA2-AC51-8D4482803387}"/>
              </a:ext>
            </a:extLst>
          </p:cNvPr>
          <p:cNvCxnSpPr/>
          <p:nvPr/>
        </p:nvCxnSpPr>
        <p:spPr>
          <a:xfrm flipV="1">
            <a:off x="152400" y="0"/>
            <a:ext cx="0" cy="9144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24BA0B-CA7A-4D18-97AD-E3D43C9899B6}"/>
              </a:ext>
            </a:extLst>
          </p:cNvPr>
          <p:cNvCxnSpPr>
            <a:cxnSpLocks/>
          </p:cNvCxnSpPr>
          <p:nvPr/>
        </p:nvCxnSpPr>
        <p:spPr>
          <a:xfrm>
            <a:off x="152400" y="914401"/>
            <a:ext cx="0" cy="5943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1C5A38-F9F2-4357-8542-EB43C1171105}"/>
              </a:ext>
            </a:extLst>
          </p:cNvPr>
          <p:cNvSpPr/>
          <p:nvPr/>
        </p:nvSpPr>
        <p:spPr>
          <a:xfrm>
            <a:off x="341143" y="1248105"/>
            <a:ext cx="8153382" cy="73367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TRES CLAVES PARA LA PREVALENCIA ÉTICA EN LAS ORGANIZACIONES</a:t>
            </a:r>
            <a:endParaRPr lang="en-US" sz="2400" b="1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Graphic 11" descr="Business Growth">
            <a:extLst>
              <a:ext uri="{FF2B5EF4-FFF2-40B4-BE49-F238E27FC236}">
                <a16:creationId xmlns:a16="http://schemas.microsoft.com/office/drawing/2014/main" id="{EF319E88-2688-451F-8D92-818D17E2B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9293" y="3553267"/>
            <a:ext cx="795408" cy="7954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0599CD-DEF2-4AE1-95E7-8BCE2843777C}"/>
              </a:ext>
            </a:extLst>
          </p:cNvPr>
          <p:cNvSpPr txBox="1"/>
          <p:nvPr/>
        </p:nvSpPr>
        <p:spPr>
          <a:xfrm>
            <a:off x="2438400" y="2819986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tx2"/>
                </a:solidFill>
              </a:rPr>
              <a:t>LIDERAZGO DIRECTIVO 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88E134-5471-4142-863A-2EA41B1B0820}"/>
              </a:ext>
            </a:extLst>
          </p:cNvPr>
          <p:cNvSpPr txBox="1"/>
          <p:nvPr/>
        </p:nvSpPr>
        <p:spPr>
          <a:xfrm>
            <a:off x="2438400" y="37338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tx2"/>
                </a:solidFill>
              </a:rPr>
              <a:t>CULTURA CORPORATIVA 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B2ED07-98A4-4C77-BA51-2BFFD67C4C35}"/>
              </a:ext>
            </a:extLst>
          </p:cNvPr>
          <p:cNvSpPr txBox="1"/>
          <p:nvPr/>
        </p:nvSpPr>
        <p:spPr>
          <a:xfrm>
            <a:off x="2438400" y="47244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tx2"/>
                </a:solidFill>
              </a:rPr>
              <a:t>SISTEMAS, CONTROLES Y PROCESOS</a:t>
            </a:r>
          </a:p>
        </p:txBody>
      </p:sp>
      <p:pic>
        <p:nvPicPr>
          <p:cNvPr id="19" name="Graphic 18" descr="Workflow">
            <a:extLst>
              <a:ext uri="{FF2B5EF4-FFF2-40B4-BE49-F238E27FC236}">
                <a16:creationId xmlns:a16="http://schemas.microsoft.com/office/drawing/2014/main" id="{0E7697C3-3859-4C16-B417-859CD2BAD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9293" y="4497901"/>
            <a:ext cx="795409" cy="795409"/>
          </a:xfrm>
          <a:prstGeom prst="rect">
            <a:avLst/>
          </a:prstGeom>
        </p:spPr>
      </p:pic>
      <p:pic>
        <p:nvPicPr>
          <p:cNvPr id="26" name="Graphic 25" descr="Classroom">
            <a:extLst>
              <a:ext uri="{FF2B5EF4-FFF2-40B4-BE49-F238E27FC236}">
                <a16:creationId xmlns:a16="http://schemas.microsoft.com/office/drawing/2014/main" id="{CAE7E33E-CC35-4BE0-A098-97AD280A06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7413" y="2514600"/>
            <a:ext cx="795408" cy="79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0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, table, person, sitting&#10;&#10;Description automatically generated">
            <a:extLst>
              <a:ext uri="{FF2B5EF4-FFF2-40B4-BE49-F238E27FC236}">
                <a16:creationId xmlns:a16="http://schemas.microsoft.com/office/drawing/2014/main" id="{080BB7A0-0EF7-4977-B6A2-8E7C7D51F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2" r="5882"/>
          <a:stretch/>
        </p:blipFill>
        <p:spPr>
          <a:xfrm>
            <a:off x="0" y="-33412"/>
            <a:ext cx="9220200" cy="6924823"/>
          </a:xfr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8F676A-B2AF-4918-AEFC-1BF1B5A4845A}"/>
              </a:ext>
            </a:extLst>
          </p:cNvPr>
          <p:cNvCxnSpPr>
            <a:cxnSpLocks/>
          </p:cNvCxnSpPr>
          <p:nvPr/>
        </p:nvCxnSpPr>
        <p:spPr>
          <a:xfrm>
            <a:off x="228600" y="6172200"/>
            <a:ext cx="70866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874506-0350-4A5F-B25E-2E63E7E371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14600"/>
            <a:ext cx="3486435" cy="22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53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52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PowerPoint Presentation</vt:lpstr>
      <vt:lpstr>ENCUESTA SOBRE ETICA EMPRESARIAL Y CRIMEN CORPORATIVO</vt:lpstr>
      <vt:lpstr>PowerPoint Presentation</vt:lpstr>
      <vt:lpstr>PowerPoint Presentation</vt:lpstr>
      <vt:lpstr>ENCUESTA SOBRE ETICA EMPRESARIAL Y CRIMEN CORPORATIVO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user</dc:creator>
  <cp:lastModifiedBy>Maria de la Paz Besoain Perez</cp:lastModifiedBy>
  <cp:revision>38</cp:revision>
  <dcterms:created xsi:type="dcterms:W3CDTF">2020-08-13T13:10:20Z</dcterms:created>
  <dcterms:modified xsi:type="dcterms:W3CDTF">2020-08-17T20:05:47Z</dcterms:modified>
</cp:coreProperties>
</file>